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94" r:id="rId2"/>
    <p:sldId id="257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6" r:id="rId19"/>
    <p:sldId id="290" r:id="rId20"/>
    <p:sldId id="291" r:id="rId21"/>
    <p:sldId id="292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B47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3" autoAdjust="0"/>
    <p:restoredTop sz="92832" autoAdjust="0"/>
  </p:normalViewPr>
  <p:slideViewPr>
    <p:cSldViewPr>
      <p:cViewPr>
        <p:scale>
          <a:sx n="75" d="100"/>
          <a:sy n="75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9264E-A135-4B29-9B34-8087EBBDC927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75A5-FBE0-4DC3-981E-3CC347A05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5D9E-E7F5-4BDE-9A8F-1C5AA162600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3D67-263C-4BEE-BA50-E142287984AF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79D-D577-46D2-8D8C-78D9061E18C9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F5C9-7D8B-4704-937E-3B9CE9C2FBEE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1856-B833-4670-850F-84D2B37153B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6B1A-11F5-44E5-91CD-C3034BC7F3D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BCB0-BE16-4FC4-8005-ADF325E5259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019E-082E-4231-9BC2-03513F4D8A9F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F43B-5A22-47FD-BA16-330446A271E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C760-B7E0-4764-9D4C-DD25F4131683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E90C-904D-4EC4-8AB3-4E0CE1BF888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59FB-015F-41DE-A836-202D7F22C593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70126_130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381000"/>
            <a:ext cx="9144000" cy="5619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A932-609C-4B3D-BDF7-CD56425E030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150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4581" y="623454"/>
            <a:ext cx="80225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8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</a:t>
            </a:r>
          </a:p>
          <a:p>
            <a:pPr algn="ctr"/>
            <a:r>
              <a:rPr lang="bn-BD" sz="6000" b="1" dirty="0" smtClean="0">
                <a:ln w="11430">
                  <a:solidFill>
                    <a:srgbClr val="8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6000" b="1" cap="none" spc="0" dirty="0">
              <a:ln w="11430">
                <a:solidFill>
                  <a:srgbClr val="8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0"/>
            <a:ext cx="477289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00600" y="0"/>
            <a:ext cx="43433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EC5-DC2E-42A1-9327-F676D7EF3F1F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AutoShape 6" descr="http://3.bp.blogspot.com/-blsasJ3rNdw/VAxWMcPRKBI/AAAAAAAAA94/OZphEZ_QZ-E/s1600/Photo-07.09%2B(2).JPG"/>
          <p:cNvSpPr>
            <a:spLocks noChangeAspect="1" noChangeArrowheads="1"/>
          </p:cNvSpPr>
          <p:nvPr/>
        </p:nvSpPr>
        <p:spPr bwMode="auto">
          <a:xfrm>
            <a:off x="63500" y="-136525"/>
            <a:ext cx="7772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5" name="AutoShape 8" descr="http://3.bp.blogspot.com/-blsasJ3rNdw/VAxWMcPRKBI/AAAAAAAAA94/OZphEZ_QZ-E/s1600/Photo-07.09%2B(2).JPG"/>
          <p:cNvSpPr>
            <a:spLocks noChangeAspect="1" noChangeArrowheads="1"/>
          </p:cNvSpPr>
          <p:nvPr/>
        </p:nvSpPr>
        <p:spPr bwMode="auto">
          <a:xfrm>
            <a:off x="63500" y="-136525"/>
            <a:ext cx="7772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886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54864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[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ছটফট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alt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58E4-4189-4968-B6B5-2D7FFEA07CF6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4000" y="381001"/>
            <a:ext cx="5994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1910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[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বিশ্বাসী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চাকর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বলছে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]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2400" y="1847850"/>
            <a:ext cx="1493838" cy="830263"/>
            <a:chOff x="152400" y="1848423"/>
            <a:chExt cx="1494100" cy="830263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2400" y="1848423"/>
              <a:ext cx="1038407" cy="8302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4800" dirty="0" err="1" smtClean="0">
                  <a:latin typeface="NikoshBAN" pitchFamily="2" charset="0"/>
                  <a:cs typeface="NikoshBAN" pitchFamily="2" charset="0"/>
                </a:rPr>
                <a:t>হাসু</a:t>
              </a:r>
              <a:endParaRPr lang="en-US" alt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530104">
              <a:off x="1081251" y="2323086"/>
              <a:ext cx="565249" cy="2286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532562" y="1828800"/>
            <a:ext cx="2382836" cy="830997"/>
            <a:chOff x="6533157" y="1828510"/>
            <a:chExt cx="2381792" cy="830545"/>
          </a:xfrm>
        </p:grpSpPr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7467784" y="1828510"/>
              <a:ext cx="1447165" cy="8305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4800" dirty="0" err="1" smtClean="0">
                  <a:latin typeface="NikoshBAN" pitchFamily="2" charset="0"/>
                  <a:cs typeface="NikoshBAN" pitchFamily="2" charset="0"/>
                </a:rPr>
                <a:t>রহমত</a:t>
              </a:r>
              <a:endParaRPr lang="en-US" alt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8642676">
              <a:off x="6533157" y="2248969"/>
              <a:ext cx="1145673" cy="17453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C61-2521-448F-BA63-73785D62E6B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6388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62200" y="2286000"/>
            <a:ext cx="4470400" cy="3712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 rot="693969">
            <a:off x="5410200" y="762000"/>
            <a:ext cx="2438400" cy="1450975"/>
          </a:xfrm>
          <a:prstGeom prst="wedgeEllipseCallout">
            <a:avLst>
              <a:gd name="adj1" fmla="val -9026"/>
              <a:gd name="adj2" fmla="val 1775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ওমন ভয় দেখাবেন না তাহলে  আমি হাউমাউ করে কাঁদতে লেগে যাব।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19858079">
            <a:off x="1828800" y="838200"/>
            <a:ext cx="3276600" cy="1366836"/>
          </a:xfrm>
          <a:prstGeom prst="wedgeEllipseCallout">
            <a:avLst>
              <a:gd name="adj1" fmla="val -27145"/>
              <a:gd name="adj2" fmla="val 1237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ভালো করে শোন, ঐ কবিরাজ যতই নাড়ী দেখুক , তোমার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নিস্তার নেই।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DDF-D124-4F3D-BFF1-F8BE123F7B4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048000" y="1066800"/>
            <a:ext cx="3657600" cy="1828800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5592" y="1515070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014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014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5014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5014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3352800"/>
            <a:ext cx="7772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 চাহিদার কোন শেষ নেই, অসীম চাহিদার একটি তালিকা তৈরি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2665-0555-4038-8D2E-E905966A15A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AutoShape 5" descr="http://cdn.kalerkantho.com/news_images/print/2015/02/21/for_details/6_190244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33600" y="2667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838200" y="0"/>
            <a:ext cx="2438400" cy="1514475"/>
          </a:xfrm>
          <a:prstGeom prst="wedgeEllipseCallout">
            <a:avLst>
              <a:gd name="adj1" fmla="val 31602"/>
              <a:gd name="adj2" fmla="val 14179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কবিরাজ নাড়ী কি বলছে মোড়ল বা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চবে তো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791200" y="0"/>
            <a:ext cx="2397125" cy="1789113"/>
          </a:xfrm>
          <a:prstGeom prst="wedgeEllipseCallout">
            <a:avLst>
              <a:gd name="adj1" fmla="val -39913"/>
              <a:gd name="adj2" fmla="val 1070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এত কোলাহল করনা , আমি রোগীর নাড়ী পরিক্ষা করছি।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7102-C915-487E-9B45-8AFC434C2D02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78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71600" y="533400"/>
            <a:ext cx="61976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27803" y="5486400"/>
            <a:ext cx="599394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রহমত মোড়লের মুখে শরবত ঢেলে  দিচ্ছে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A186-0035-48FB-891D-767A7120969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150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57400" y="289560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Callout 5"/>
          <p:cNvSpPr/>
          <p:nvPr/>
        </p:nvSpPr>
        <p:spPr>
          <a:xfrm>
            <a:off x="609600" y="457200"/>
            <a:ext cx="2895600" cy="1371600"/>
          </a:xfrm>
          <a:prstGeom prst="wedgeEllipseCallout">
            <a:avLst>
              <a:gd name="adj1" fmla="val 41319"/>
              <a:gd name="adj2" fmla="val 17056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 মনে দু:খ দিলে কোনদিন সুখ পাবে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34000" y="381000"/>
            <a:ext cx="2463800" cy="1524000"/>
          </a:xfrm>
          <a:prstGeom prst="wedgeEllipseCallout">
            <a:avLst>
              <a:gd name="adj1" fmla="val -34179"/>
              <a:gd name="adj2" fmla="val 24700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 কোথায় পাব আমাকে সুখ এনে দাও।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A65E-7588-49FA-B7DC-B92A73CDCD2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38400" y="1219200"/>
            <a:ext cx="4191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1295400" y="152400"/>
            <a:ext cx="6858000" cy="517071"/>
          </a:xfrm>
          <a:prstGeom prst="wedgeRoundRectCallout">
            <a:avLst>
              <a:gd name="adj1" fmla="val -8038"/>
              <a:gd name="adj2" fmla="val 1593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 সুখী মানুষের জামা খু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 দেখ। তা না হলে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চবে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9544-CA8F-40A7-A2BB-60401D46A463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9600" y="533401"/>
            <a:ext cx="5181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6324600" y="381000"/>
            <a:ext cx="2819400" cy="3124200"/>
          </a:xfrm>
          <a:prstGeom prst="wedgeEllipseCallout">
            <a:avLst>
              <a:gd name="adj1" fmla="val -67345"/>
              <a:gd name="adj2" fmla="val 606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আমি একজন সুখ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মানুষ। দুনিয়াতে  আমার মত সুখ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কে?  আমি সুখের রাজা । আমি মস্ত বড় বাদশা।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8547-DB07-4362-BC95-1CD39E96C37C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864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105835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667000" y="457200"/>
            <a:ext cx="3657600" cy="1828800"/>
          </a:xfrm>
          <a:prstGeom prst="wedgeEllipseCallout">
            <a:avLst>
              <a:gd name="adj1" fmla="val -10012"/>
              <a:gd name="adj2" fmla="val 475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solidFill>
                  <a:srgbClr val="00B0F0"/>
                </a:solidFill>
              </a:rPr>
              <a:t>দলীয় কাজ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4953000" y="1828800"/>
            <a:ext cx="3962400" cy="43434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4267200" cy="4343400"/>
            <a:chOff x="457200" y="1828800"/>
            <a:chExt cx="4267200" cy="4724400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457200" y="1828800"/>
              <a:ext cx="4267200" cy="472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endPara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IN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মফিজুর রহমান</a:t>
              </a:r>
            </a:p>
            <a:p>
              <a:pPr>
                <a:buNone/>
              </a:pPr>
              <a:r>
                <a:rPr lang="bn-BD" sz="4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bn-IN" sz="4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শিক্ষক</a:t>
              </a:r>
            </a:p>
            <a:p>
              <a:pPr>
                <a:buNone/>
              </a:pP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বশিরাবাদ দাওয়াতুল ইসলাম আলিম মা</a:t>
              </a:r>
              <a:r>
                <a:rPr lang="bn-BD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দ্‌রাসা</a:t>
              </a:r>
              <a:endPara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পবা, রাজশাহী</a:t>
              </a:r>
            </a:p>
            <a:p>
              <a:pPr>
                <a:buNone/>
              </a:pPr>
              <a:r>
                <a:rPr lang="bn-IN" sz="2400" dirty="0" smtClean="0">
                  <a:solidFill>
                    <a:srgbClr val="0066FF"/>
                  </a:solidFill>
                  <a:latin typeface="NikoshBAN" pitchFamily="2" charset="0"/>
                  <a:cs typeface="NikoshBAN" pitchFamily="2" charset="0"/>
                </a:rPr>
                <a:t>মোবাইল -০১৭৪০৯৩৮৪১</a:t>
              </a:r>
            </a:p>
            <a:p>
              <a:pPr>
                <a:buNone/>
              </a:pPr>
              <a:r>
                <a:rPr lang="en-US" sz="2400" dirty="0" smtClean="0">
                  <a:solidFill>
                    <a:srgbClr val="0066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Email- mofizurbm@gmail.com</a:t>
              </a:r>
              <a:endParaRPr lang="en-US" sz="2400" dirty="0">
                <a:solidFill>
                  <a:srgbClr val="0066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5" name="Picture 4" descr="mofizu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913792"/>
              <a:ext cx="1371600" cy="1582615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Down Arrow Callout 5"/>
          <p:cNvSpPr/>
          <p:nvPr/>
        </p:nvSpPr>
        <p:spPr>
          <a:xfrm>
            <a:off x="762000" y="228600"/>
            <a:ext cx="8153400" cy="1447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305550"/>
            <a:ext cx="1066800" cy="476250"/>
          </a:xfrm>
        </p:spPr>
        <p:txBody>
          <a:bodyPr/>
          <a:lstStyle/>
          <a:p>
            <a:fld id="{F766B008-DFAF-4D7A-A8A4-F7313D0A69C5}" type="datetime1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05550"/>
            <a:ext cx="5562600" cy="476250"/>
          </a:xfrm>
        </p:spPr>
        <p:txBody>
          <a:bodyPr/>
          <a:lstStyle/>
          <a:p>
            <a:r>
              <a:rPr lang="bn-BD" dirty="0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DF02-09A8-49D7-BC9C-2DE06F91D92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  <p:sp>
        <p:nvSpPr>
          <p:cNvPr id="4" name="24-Point Star 3"/>
          <p:cNvSpPr/>
          <p:nvPr/>
        </p:nvSpPr>
        <p:spPr>
          <a:xfrm>
            <a:off x="2133600" y="228600"/>
            <a:ext cx="4419600" cy="1600200"/>
          </a:xfrm>
          <a:prstGeom prst="star2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743344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894" y="3962400"/>
            <a:ext cx="58641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953000"/>
            <a:ext cx="798007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অনৈতিকভাবে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উপার্জিত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অর্থ-বিত্তের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defRPr/>
            </a:pP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kern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BF7-C410-46DE-BB43-BB3ACF40481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864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3124200"/>
            <a:ext cx="88392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‘সুখ’ – এ বিষয়ের উপর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endParaRPr lang="en-US" alt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altLang="en-US" sz="1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514600" y="1371600"/>
            <a:ext cx="3962400" cy="1109663"/>
            <a:chOff x="2590800" y="2699882"/>
            <a:chExt cx="3962400" cy="110887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590800" y="2699882"/>
              <a:ext cx="3962400" cy="110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n-BD" altLang="en-US" sz="6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alt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819400" y="3807166"/>
              <a:ext cx="3505200" cy="15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57200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DDD3-9BA8-4DF8-BED3-475850A62259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C7EE-6EBF-42E0-A856-E8D5B64EDE7A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864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 আমরা এ ধরনের হাসি হাসতে পারি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ukh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5825"/>
            <a:ext cx="76200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IGITAL CONTENT RELATED\Bangla Model Content\CLASS EIGHT\সুখী মানুষ\Untitled-1.jpg"/>
          <p:cNvPicPr>
            <a:picLocks noChangeAspect="1" noChangeArrowheads="1"/>
          </p:cNvPicPr>
          <p:nvPr/>
        </p:nvPicPr>
        <p:blipFill>
          <a:blip r:embed="rId2"/>
          <a:srcRect b="23064"/>
          <a:stretch>
            <a:fillRect/>
          </a:stretch>
        </p:blipFill>
        <p:spPr bwMode="auto">
          <a:xfrm>
            <a:off x="533400" y="1406525"/>
            <a:ext cx="5715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562600" y="15240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alt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alt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endParaRPr lang="en-US" alt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15988" y="225425"/>
            <a:ext cx="67802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8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alt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alt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2057400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6976-96BA-420E-8722-A09C56F3BCE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73152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52600" y="1411288"/>
            <a:ext cx="5213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2101850"/>
            <a:ext cx="82677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অনৈতিকভাবে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উপার্জিত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অর্থ-বিত্তই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মানুষের</a:t>
            </a:r>
            <a:endParaRPr lang="en-US" alt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অশান্তির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B67D-1CCE-410F-BA9D-0D7215A78EA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864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615-EAAF-45CA-BF41-4E86CDFBE7BE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912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152400" y="482600"/>
            <a:ext cx="3810000" cy="584200"/>
          </a:xfrm>
          <a:prstGeom prst="ribbon">
            <a:avLst>
              <a:gd name="adj1" fmla="val 21339"/>
              <a:gd name="adj2" fmla="val 57881"/>
            </a:avLst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914400" y="558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alt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alt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152400" y="5334000"/>
            <a:ext cx="4419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perspectiveRelaxed"/>
            <a:lightRig rig="threePt" dir="t"/>
          </a:scene3d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alt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alt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endParaRPr lang="en-US" alt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24400" y="139700"/>
            <a:ext cx="3929063" cy="115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6324600" y="762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724400" y="466725"/>
            <a:ext cx="3914775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মালদহ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১৯৩৫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 bwMode="auto">
          <a:xfrm rot="5400000" flipH="1" flipV="1">
            <a:off x="2879512" y="1660312"/>
            <a:ext cx="2622976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4724400" y="2895600"/>
            <a:ext cx="3906838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876800" y="2971800"/>
            <a:ext cx="386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alt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alt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রচনা-নাটক</a:t>
            </a:r>
            <a:endParaRPr lang="en-US" alt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57600" y="35052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724400" y="1371600"/>
            <a:ext cx="3913187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6019800" y="13716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alt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alt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4724400" y="1828801"/>
            <a:ext cx="3886200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নাট্যকার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নাট্যাভিনেতা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657600" y="2514600"/>
            <a:ext cx="1066800" cy="9906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4724400" y="4572000"/>
            <a:ext cx="3911600" cy="170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172200" y="45720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alt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4724400" y="5029200"/>
            <a:ext cx="3886200" cy="11541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পুরস্কারে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300" dirty="0" err="1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altLang="en-US" sz="23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H="1">
            <a:off x="3314700" y="3848100"/>
            <a:ext cx="1981200" cy="1295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24400" y="3429000"/>
            <a:ext cx="3886200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অনুস্বারের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কানাকড়ি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হাস্য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লাস্য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  <a:cs typeface="NikoshBAN" pitchFamily="2" charset="0"/>
              </a:rPr>
              <a:t>ভাষ্য</a:t>
            </a:r>
            <a:r>
              <a:rPr lang="en-US" alt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2400" dirty="0"/>
          </a:p>
        </p:txBody>
      </p:sp>
      <p:pic>
        <p:nvPicPr>
          <p:cNvPr id="23" name="Picture 23" descr="https://upload.wikimedia.org/wikipedia/commons/thumb/0/00/Momtazuddin_Ahmed_taken_by_Ragib.jpg/220px-Momtazuddin_Ahmed_taken_by_Ragi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5763" y="2246033"/>
            <a:ext cx="3246437" cy="22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7" grpId="0" animBg="1" autoUpdateAnimBg="0"/>
      <p:bldP spid="8" grpId="0" autoUpdateAnimBg="0"/>
      <p:bldP spid="9" grpId="0" animBg="1" autoUpdateAnimBg="0"/>
      <p:bldP spid="11" grpId="0" animBg="1" autoUpdateAnimBg="0"/>
      <p:bldP spid="12" grpId="0" autoUpdateAnimBg="0"/>
      <p:bldP spid="14" grpId="0" animBg="1" autoUpdateAnimBg="0"/>
      <p:bldP spid="15" grpId="0" autoUpdateAnimBg="0"/>
      <p:bldP spid="16" grpId="0" animBg="1" autoUpdateAnimBg="0"/>
      <p:bldP spid="18" grpId="0" animBg="1" autoUpdateAnimBg="0"/>
      <p:bldP spid="19" grpId="0" autoUpdateAnimBg="0"/>
      <p:bldP spid="20" grpId="0" animBg="1" autoUpdateAnimBg="0"/>
      <p:bldP spid="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EB56-024D-498D-96B7-6A21F71AFB53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6388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3200400"/>
            <a:ext cx="441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CEC-567D-4B2D-B2CC-3443504DF989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12-Point Star 3"/>
          <p:cNvSpPr/>
          <p:nvPr/>
        </p:nvSpPr>
        <p:spPr>
          <a:xfrm>
            <a:off x="2133600" y="381000"/>
            <a:ext cx="4419600" cy="1038225"/>
          </a:xfrm>
          <a:prstGeom prst="star12">
            <a:avLst>
              <a:gd name="adj" fmla="val 3302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819400" y="28956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বজির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নাড়ির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28600" y="2286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=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057400" y="22860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বৈদ্য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আয়ুর্বেদ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শাস্ত্র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81000" y="29718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2438400" y="40386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ব্যারাম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33400" y="41148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ব্যামো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alt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প্রাণখোলা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=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2438400" y="34290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bn-BD" alt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উদার</a:t>
            </a:r>
            <a:r>
              <a:rPr lang="bn-BD" alt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1" grpId="0" autoUpdateAnimBg="0"/>
      <p:bldP spid="22" grpId="0" autoUpdateAnimBg="0"/>
      <p:bldP spid="25" grpId="0" autoUpdateAnimBg="0"/>
      <p:bldP spid="26" grpId="0" autoUpdateAnimBg="0"/>
      <p:bldP spid="27" grpId="0" autoUpdateAnimBg="0"/>
      <p:bldP spid="29" grpId="0" autoUpdateAnimBg="0"/>
      <p:bldP spid="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C885-8E08-45F9-8570-D69CD00A911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10200" cy="365125"/>
          </a:xfrm>
        </p:spPr>
        <p:txBody>
          <a:bodyPr/>
          <a:lstStyle/>
          <a:p>
            <a:r>
              <a:rPr lang="bn-BD" smtClean="0"/>
              <a:t>মফিজুর রহমান, সহকারী  শিক্ষক, বশিরাবাদ দাওয়াতুল ইসলাম আলিম মাদ্‌রাসা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9718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নাড়ি</a:t>
            </a:r>
            <a:r>
              <a:rPr lang="bn-BD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ব্যামো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alt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7000" y="457200"/>
            <a:ext cx="3657600" cy="1828800"/>
            <a:chOff x="2667000" y="457200"/>
            <a:chExt cx="3657600" cy="1828800"/>
          </a:xfrm>
        </p:grpSpPr>
        <p:sp>
          <p:nvSpPr>
            <p:cNvPr id="6" name="Oval Callout 5"/>
            <p:cNvSpPr/>
            <p:nvPr/>
          </p:nvSpPr>
          <p:spPr>
            <a:xfrm>
              <a:off x="2667000" y="457200"/>
              <a:ext cx="3657600" cy="1828800"/>
            </a:xfrm>
            <a:prstGeom prst="wedgeEllipseCallout">
              <a:avLst>
                <a:gd name="adj1" fmla="val -16729"/>
                <a:gd name="adj2" fmla="val 4533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0400" y="838200"/>
              <a:ext cx="252665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710</Words>
  <Application>Microsoft Office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BSB</cp:lastModifiedBy>
  <cp:revision>297</cp:revision>
  <dcterms:created xsi:type="dcterms:W3CDTF">2006-08-16T00:00:00Z</dcterms:created>
  <dcterms:modified xsi:type="dcterms:W3CDTF">2019-05-09T12:23:31Z</dcterms:modified>
</cp:coreProperties>
</file>